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6"/>
    <p:sldId id="267" r:id="rId5"/>
    <p:sldId id="268" r:id="rId4"/>
    <p:sldId id="269" r:id="rId3"/>
    <p:sldId id="270" r:id="rId2"/>
  </p:sldIdLst>
  <p:notesMasterIdLst>
    <p:notesMasterId r:id="rId17"/>
  </p:notesMasterIdLst>
  <p:sldSz cx="12192000" cy="6858000"/>
  <p:notesSz cx="6858000" cy="12192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5.xml"/><Relationship Id="rId3" Type="http://schemas.openxmlformats.org/officeDocument/2006/relationships/slide" Target="slides/slide14.xml"/><Relationship Id="rId4" Type="http://schemas.openxmlformats.org/officeDocument/2006/relationships/slide" Target="slides/slide13.xml"/><Relationship Id="rId5" Type="http://schemas.openxmlformats.org/officeDocument/2006/relationships/slide" Target="slides/slide12.xml"/><Relationship Id="rId6" Type="http://schemas.openxmlformats.org/officeDocument/2006/relationships/slide" Target="slides/slide1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20" Type="http://schemas.openxmlformats.org/officeDocument/2006/relationships/theme" Target="theme/theme1.xml"/><Relationship Id="rId21" Type="http://schemas.openxmlformats.org/officeDocument/2006/relationships/tableStyles" Target="tableStyles.xml"/></Relationships>
</file>

<file path=ppt/notesMasters/_rels/notesMaster1.xml.rels><?xml version='1.0' encoding='UTF-8' standalone='yes'?>
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6" Type="http://schemas.openxmlformats.org/officeDocument/2006/relationships/image" Target="../media/image5.png"/><Relationship Id="rId7" Type="http://schemas.openxmlformats.org/officeDocument/2006/relationships/image" Target="../media/image6.png"/><Relationship Id="rId8" Type="http://schemas.openxmlformats.org/officeDocument/2006/relationships/image" Target="../media/image7.png"/><Relationship Id="rId9" Type="http://schemas.openxmlformats.org/officeDocument/2006/relationships/image" Target="../media/image8.png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83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Relationship Id="rId8" Type="http://schemas.openxmlformats.org/officeDocument/2006/relationships/image" Target="../media/image86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7.png"/><Relationship Id="rId5" Type="http://schemas.openxmlformats.org/officeDocument/2006/relationships/image" Target="../media/image88.png"/><Relationship Id="rId6" Type="http://schemas.openxmlformats.org/officeDocument/2006/relationships/image" Target="../media/image89.png"/><Relationship Id="rId7" Type="http://schemas.openxmlformats.org/officeDocument/2006/relationships/image" Target="../media/image90.png"/><Relationship Id="rId8" Type="http://schemas.openxmlformats.org/officeDocument/2006/relationships/image" Target="../media/image91.png"/><Relationship Id="rId9" Type="http://schemas.openxmlformats.org/officeDocument/2006/relationships/image" Target="../media/image92.png"/><Relationship Id="rId10" Type="http://schemas.openxmlformats.org/officeDocument/2006/relationships/image" Target="../media/image93.png"/><Relationship Id="rId11" Type="http://schemas.openxmlformats.org/officeDocument/2006/relationships/image" Target="../media/image94.png"/><Relationship Id="rId12" Type="http://schemas.openxmlformats.org/officeDocument/2006/relationships/image" Target="../media/image95.png"/><Relationship Id="rId13" Type="http://schemas.openxmlformats.org/officeDocument/2006/relationships/image" Target="../media/image96.png"/><Relationship Id="rId14" Type="http://schemas.openxmlformats.org/officeDocument/2006/relationships/image" Target="../media/image97.png"/><Relationship Id="rId15" Type="http://schemas.openxmlformats.org/officeDocument/2006/relationships/image" Target="../media/image98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9.png"/><Relationship Id="rId5" Type="http://schemas.openxmlformats.org/officeDocument/2006/relationships/image" Target="../media/image100.png"/><Relationship Id="rId6" Type="http://schemas.openxmlformats.org/officeDocument/2006/relationships/image" Target="../media/image101.png"/><Relationship Id="rId7" Type="http://schemas.openxmlformats.org/officeDocument/2006/relationships/image" Target="../media/image102.png"/><Relationship Id="rId8" Type="http://schemas.openxmlformats.org/officeDocument/2006/relationships/image" Target="../media/image103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04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107.png"/><Relationship Id="rId8" Type="http://schemas.openxmlformats.org/officeDocument/2006/relationships/image" Target="../media/image108.png"/><Relationship Id="rId9" Type="http://schemas.openxmlformats.org/officeDocument/2006/relationships/image" Target="../media/image109.png"/><Relationship Id="rId10" Type="http://schemas.openxmlformats.org/officeDocument/2006/relationships/image" Target="../media/image110.png"/><Relationship Id="rId11" Type="http://schemas.openxmlformats.org/officeDocument/2006/relationships/image" Target="../media/image111.png"/><Relationship Id="rId12" Type="http://schemas.openxmlformats.org/officeDocument/2006/relationships/image" Target="../media/image112.png"/><Relationship Id="rId13" Type="http://schemas.openxmlformats.org/officeDocument/2006/relationships/image" Target="../media/image113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14.png"/><Relationship Id="rId5" Type="http://schemas.openxmlformats.org/officeDocument/2006/relationships/image" Target="../media/image115.png"/><Relationship Id="rId6" Type="http://schemas.openxmlformats.org/officeDocument/2006/relationships/image" Target="../media/image116.png"/><Relationship Id="rId7" Type="http://schemas.openxmlformats.org/officeDocument/2006/relationships/image" Target="../media/image117.png"/><Relationship Id="rId8" Type="http://schemas.openxmlformats.org/officeDocument/2006/relationships/image" Target="../media/image118.png"/><Relationship Id="rId9" Type="http://schemas.openxmlformats.org/officeDocument/2006/relationships/image" Target="../media/image119.png"/><Relationship Id="rId10" Type="http://schemas.openxmlformats.org/officeDocument/2006/relationships/image" Target="../media/image120.png"/><Relationship Id="rId11" Type="http://schemas.openxmlformats.org/officeDocument/2006/relationships/image" Target="../media/image121.png"/><Relationship Id="rId12" Type="http://schemas.openxmlformats.org/officeDocument/2006/relationships/image" Target="../media/image122.png"/><Relationship Id="rId13" Type="http://schemas.openxmlformats.org/officeDocument/2006/relationships/image" Target="../media/image123.png"/><Relationship Id="rId14" Type="http://schemas.openxmlformats.org/officeDocument/2006/relationships/image" Target="../media/image124.png"/><Relationship Id="rId15" Type="http://schemas.openxmlformats.org/officeDocument/2006/relationships/image" Target="../media/image97.png"/><Relationship Id="rId16" Type="http://schemas.openxmlformats.org/officeDocument/2006/relationships/image" Target="../media/image125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26.png"/><Relationship Id="rId5" Type="http://schemas.openxmlformats.org/officeDocument/2006/relationships/image" Target="../media/image127.png"/><Relationship Id="rId6" Type="http://schemas.openxmlformats.org/officeDocument/2006/relationships/image" Target="../media/image128.png"/><Relationship Id="rId7" Type="http://schemas.openxmlformats.org/officeDocument/2006/relationships/image" Target="../media/image129.png"/><Relationship Id="rId8" Type="http://schemas.openxmlformats.org/officeDocument/2006/relationships/image" Target="../media/image130.png"/><Relationship Id="rId9" Type="http://schemas.openxmlformats.org/officeDocument/2006/relationships/image" Target="../media/image131.png"/><Relationship Id="rId10" Type="http://schemas.openxmlformats.org/officeDocument/2006/relationships/image" Target="../media/image132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8" Type="http://schemas.openxmlformats.org/officeDocument/2006/relationships/image" Target="../media/image13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Relationship Id="rId6" Type="http://schemas.openxmlformats.org/officeDocument/2006/relationships/image" Target="../media/image16.png"/><Relationship Id="rId7" Type="http://schemas.openxmlformats.org/officeDocument/2006/relationships/image" Target="../media/image17.png"/><Relationship Id="rId8" Type="http://schemas.openxmlformats.org/officeDocument/2006/relationships/image" Target="../media/image18.png"/><Relationship Id="rId9" Type="http://schemas.openxmlformats.org/officeDocument/2006/relationships/image" Target="../media/image19.png"/><Relationship Id="rId10" Type="http://schemas.openxmlformats.org/officeDocument/2006/relationships/image" Target="../media/image20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21.pn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24.png"/><Relationship Id="rId8" Type="http://schemas.openxmlformats.org/officeDocument/2006/relationships/image" Target="../media/image25.png"/><Relationship Id="rId9" Type="http://schemas.openxmlformats.org/officeDocument/2006/relationships/image" Target="../media/image26.png"/><Relationship Id="rId10" Type="http://schemas.openxmlformats.org/officeDocument/2006/relationships/image" Target="../media/image27.png"/><Relationship Id="rId11" Type="http://schemas.openxmlformats.org/officeDocument/2006/relationships/image" Target="../media/image28.png"/><Relationship Id="rId12" Type="http://schemas.openxmlformats.org/officeDocument/2006/relationships/image" Target="../media/image29.png"/><Relationship Id="rId13" Type="http://schemas.openxmlformats.org/officeDocument/2006/relationships/image" Target="../media/image30.png"/><Relationship Id="rId14" Type="http://schemas.openxmlformats.org/officeDocument/2006/relationships/image" Target="../media/image31.png"/><Relationship Id="rId15" Type="http://schemas.openxmlformats.org/officeDocument/2006/relationships/image" Target="../media/image32.png"/><Relationship Id="rId16" Type="http://schemas.openxmlformats.org/officeDocument/2006/relationships/image" Target="../media/image3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4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38.png"/><Relationship Id="rId9" Type="http://schemas.openxmlformats.org/officeDocument/2006/relationships/image" Target="../media/image39.png"/><Relationship Id="rId10" Type="http://schemas.openxmlformats.org/officeDocument/2006/relationships/image" Target="../media/image40.png"/><Relationship Id="rId11" Type="http://schemas.openxmlformats.org/officeDocument/2006/relationships/image" Target="../media/image41.png"/><Relationship Id="rId12" Type="http://schemas.openxmlformats.org/officeDocument/2006/relationships/image" Target="../media/image42.png"/><Relationship Id="rId13" Type="http://schemas.openxmlformats.org/officeDocument/2006/relationships/image" Target="../media/image43.png"/><Relationship Id="rId14" Type="http://schemas.openxmlformats.org/officeDocument/2006/relationships/image" Target="../media/image44.png"/><Relationship Id="rId15" Type="http://schemas.openxmlformats.org/officeDocument/2006/relationships/image" Target="../media/image45.png"/><Relationship Id="rId16" Type="http://schemas.openxmlformats.org/officeDocument/2006/relationships/image" Target="../media/image46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7.png"/><Relationship Id="rId5" Type="http://schemas.openxmlformats.org/officeDocument/2006/relationships/image" Target="../media/image48.png"/><Relationship Id="rId6" Type="http://schemas.openxmlformats.org/officeDocument/2006/relationships/image" Target="../media/image49.png"/><Relationship Id="rId7" Type="http://schemas.openxmlformats.org/officeDocument/2006/relationships/image" Target="../media/image50.png"/><Relationship Id="rId8" Type="http://schemas.openxmlformats.org/officeDocument/2006/relationships/image" Target="../media/image51.png"/><Relationship Id="rId9" Type="http://schemas.openxmlformats.org/officeDocument/2006/relationships/image" Target="../media/image52.png"/><Relationship Id="rId10" Type="http://schemas.openxmlformats.org/officeDocument/2006/relationships/image" Target="../media/image53.png"/><Relationship Id="rId11" Type="http://schemas.openxmlformats.org/officeDocument/2006/relationships/image" Target="../media/image54.png"/><Relationship Id="rId12" Type="http://schemas.openxmlformats.org/officeDocument/2006/relationships/image" Target="../media/image55.png"/><Relationship Id="rId13" Type="http://schemas.openxmlformats.org/officeDocument/2006/relationships/image" Target="../media/image56.png"/><Relationship Id="rId14" Type="http://schemas.openxmlformats.org/officeDocument/2006/relationships/image" Target="../media/image57.png"/><Relationship Id="rId15" Type="http://schemas.openxmlformats.org/officeDocument/2006/relationships/image" Target="../media/image58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59.png"/><Relationship Id="rId5" Type="http://schemas.openxmlformats.org/officeDocument/2006/relationships/image" Target="../media/image60.png"/><Relationship Id="rId6" Type="http://schemas.openxmlformats.org/officeDocument/2006/relationships/image" Target="../media/image61.png"/><Relationship Id="rId7" Type="http://schemas.openxmlformats.org/officeDocument/2006/relationships/image" Target="../media/image62.png"/><Relationship Id="rId8" Type="http://schemas.openxmlformats.org/officeDocument/2006/relationships/image" Target="../media/image63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64.png"/><Relationship Id="rId5" Type="http://schemas.openxmlformats.org/officeDocument/2006/relationships/image" Target="../media/image65.png"/><Relationship Id="rId6" Type="http://schemas.openxmlformats.org/officeDocument/2006/relationships/image" Target="../media/image66.png"/><Relationship Id="rId7" Type="http://schemas.openxmlformats.org/officeDocument/2006/relationships/image" Target="../media/image67.png"/><Relationship Id="rId8" Type="http://schemas.openxmlformats.org/officeDocument/2006/relationships/image" Target="../media/image68.png"/><Relationship Id="rId9" Type="http://schemas.openxmlformats.org/officeDocument/2006/relationships/image" Target="../media/image69.png"/><Relationship Id="rId10" Type="http://schemas.openxmlformats.org/officeDocument/2006/relationships/image" Target="../media/image70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71.png"/><Relationship Id="rId5" Type="http://schemas.openxmlformats.org/officeDocument/2006/relationships/image" Target="../media/image72.png"/><Relationship Id="rId6" Type="http://schemas.openxmlformats.org/officeDocument/2006/relationships/image" Target="../media/image73.png"/><Relationship Id="rId7" Type="http://schemas.openxmlformats.org/officeDocument/2006/relationships/image" Target="../media/image74.png"/><Relationship Id="rId8" Type="http://schemas.openxmlformats.org/officeDocument/2006/relationships/image" Target="../media/image75.png"/><Relationship Id="rId9" Type="http://schemas.openxmlformats.org/officeDocument/2006/relationships/image" Target="../media/image76.png"/><Relationship Id="rId10" Type="http://schemas.openxmlformats.org/officeDocument/2006/relationships/image" Target="../media/image77.png"/><Relationship Id="rId11" Type="http://schemas.openxmlformats.org/officeDocument/2006/relationships/image" Target="../media/image78.png"/><Relationship Id="rId12" Type="http://schemas.openxmlformats.org/officeDocument/2006/relationships/image" Target="../media/image79.png"/><Relationship Id="rId13" Type="http://schemas.openxmlformats.org/officeDocument/2006/relationships/image" Target="../media/image80.png"/><Relationship Id="rId14" Type="http://schemas.openxmlformats.org/officeDocument/2006/relationships/image" Target="../media/image81.png"/><Relationship Id="rId15" Type="http://schemas.openxmlformats.org/officeDocument/2006/relationships/image" Target="../media/image82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29000"/>
            <a:ext cx="4686300" cy="3035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3500" y="1524000"/>
            <a:ext cx="533400" cy="5334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64300" y="5473700"/>
            <a:ext cx="4140200" cy="927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66900" y="1905000"/>
            <a:ext cx="8953500" cy="1435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19600" y="1422400"/>
            <a:ext cx="3441700" cy="533400"/>
          </a:xfrm>
          <a:prstGeom prst="rect">
            <a:avLst/>
          </a:prstGeom>
        </p:spPr>
      </p:pic>
      <p:sp>
        <p:nvSpPr>
          <p:cNvPr id="11" name="Text 0"/>
          <p:cNvSpPr/>
          <p:nvPr/>
        </p:nvSpPr>
        <p:spPr>
          <a:xfrm>
            <a:off x="6527800" y="5511800"/>
            <a:ext cx="4838700" cy="5738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160"/>
              </a:lnSpc>
              <a:buNone/>
            </a:pPr>
            <a:r>
              <a:rPr lang="en-US" sz="1800" spc="-6" kern="0" dirty="0">
                <a:solidFill>
                  <a:srgbClr val="FF7401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Academic Perspectives on</a:t>
            </a:r>
            <a:endParaRPr lang="en-US" sz="1800" dirty="0"/>
          </a:p>
          <a:p>
            <a:pPr algn="r" indent="0" marL="0">
              <a:lnSpc>
                <a:spcPts val="2160"/>
              </a:lnSpc>
              <a:buNone/>
            </a:pPr>
            <a:r>
              <a:rPr lang="en-US" sz="1800" spc="-6" kern="0" dirty="0">
                <a:solidFill>
                  <a:srgbClr val="FF7401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Emerging Challenges and Solutions</a:t>
            </a:r>
            <a:endParaRPr lang="en-US" sz="1800" dirty="0"/>
          </a:p>
        </p:txBody>
      </p:sp>
      <p:sp>
        <p:nvSpPr>
          <p:cNvPr id="12" name="Text 1"/>
          <p:cNvSpPr/>
          <p:nvPr/>
        </p:nvSpPr>
        <p:spPr>
          <a:xfrm>
            <a:off x="-19050" y="1943100"/>
            <a:ext cx="12725400" cy="121662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9480"/>
              </a:lnSpc>
              <a:buNone/>
            </a:pPr>
            <a:r>
              <a:rPr lang="en-US" sz="7900" spc="-10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EDUCATIONAL TALK</a:t>
            </a:r>
            <a:endParaRPr lang="en-US" sz="7900" dirty="0"/>
          </a:p>
        </p:txBody>
      </p:sp>
      <p:sp>
        <p:nvSpPr>
          <p:cNvPr id="13" name="Text 2"/>
          <p:cNvSpPr/>
          <p:nvPr/>
        </p:nvSpPr>
        <p:spPr>
          <a:xfrm>
            <a:off x="1181100" y="1506240"/>
            <a:ext cx="10033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Creative Showcase</a:t>
            </a:r>
            <a:endParaRPr lang="en-US" sz="24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479800"/>
            <a:ext cx="12192000" cy="33782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0400" y="800100"/>
            <a:ext cx="8356600" cy="257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72100" y="4711700"/>
            <a:ext cx="1447800" cy="1447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72300" y="4445000"/>
            <a:ext cx="508000" cy="5080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168400" y="838200"/>
            <a:ext cx="9880600" cy="25068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6480"/>
              </a:lnSpc>
              <a:buNone/>
            </a:pPr>
            <a:r>
              <a:rPr lang="en-US" sz="5400" spc="-72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When We Talk About</a:t>
            </a:r>
            <a:endParaRPr lang="en-US" sz="5400" dirty="0"/>
          </a:p>
          <a:p>
            <a:pPr algn="ctr" indent="0" marL="0">
              <a:lnSpc>
                <a:spcPts val="6480"/>
              </a:lnSpc>
              <a:buNone/>
            </a:pPr>
            <a:r>
              <a:rPr lang="en-US" sz="5400" spc="-72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Education, What Are We Talking About?</a:t>
            </a:r>
            <a:endParaRPr lang="en-US" sz="5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400" y="1943100"/>
            <a:ext cx="3505200" cy="1155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00" y="3352800"/>
            <a:ext cx="3505200" cy="1155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70400" y="1955800"/>
            <a:ext cx="3289300" cy="25781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100" y="4787900"/>
            <a:ext cx="3479800" cy="1143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77200" y="1943100"/>
            <a:ext cx="3289300" cy="2578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3900" y="495300"/>
            <a:ext cx="8204200" cy="927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2247900"/>
            <a:ext cx="2933700" cy="5334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39800" y="3644900"/>
            <a:ext cx="2933700" cy="533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38200" y="5130800"/>
            <a:ext cx="3136900" cy="5334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422900" y="2362200"/>
            <a:ext cx="1358900" cy="5334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37100" y="3060700"/>
            <a:ext cx="2743200" cy="863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9042400" y="2362200"/>
            <a:ext cx="1358900" cy="5334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420100" y="3060700"/>
            <a:ext cx="2603500" cy="863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470400" y="4800600"/>
            <a:ext cx="7061200" cy="1244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273050" y="533400"/>
            <a:ext cx="11658601" cy="1140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8880"/>
              </a:lnSpc>
              <a:buNone/>
            </a:pPr>
            <a:r>
              <a:rPr lang="en-US" sz="7400" spc="-60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7400" dirty="0"/>
          </a:p>
        </p:txBody>
      </p:sp>
      <p:sp>
        <p:nvSpPr>
          <p:cNvPr id="20" name="Text 1"/>
          <p:cNvSpPr/>
          <p:nvPr/>
        </p:nvSpPr>
        <p:spPr>
          <a:xfrm>
            <a:off x="553720" y="2286000"/>
            <a:ext cx="3718560" cy="4266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800" dirty="0"/>
          </a:p>
        </p:txBody>
      </p:sp>
      <p:sp>
        <p:nvSpPr>
          <p:cNvPr id="21" name="Text 2"/>
          <p:cNvSpPr/>
          <p:nvPr/>
        </p:nvSpPr>
        <p:spPr>
          <a:xfrm>
            <a:off x="553720" y="3683000"/>
            <a:ext cx="3718560" cy="4875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840"/>
              </a:lnSpc>
              <a:buNone/>
            </a:pPr>
            <a:r>
              <a:rPr lang="en-US" sz="3200" b="1" spc="-12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3200" dirty="0"/>
          </a:p>
        </p:txBody>
      </p:sp>
      <p:sp>
        <p:nvSpPr>
          <p:cNvPr id="22" name="Text 3"/>
          <p:cNvSpPr/>
          <p:nvPr/>
        </p:nvSpPr>
        <p:spPr>
          <a:xfrm>
            <a:off x="417830" y="5168900"/>
            <a:ext cx="3977640" cy="4419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480"/>
              </a:lnSpc>
              <a:buNone/>
            </a:pPr>
            <a:r>
              <a:rPr lang="en-US" sz="29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Young sapling</a:t>
            </a:r>
            <a:endParaRPr lang="en-US" sz="2900" dirty="0"/>
          </a:p>
        </p:txBody>
      </p:sp>
      <p:sp>
        <p:nvSpPr>
          <p:cNvPr id="23" name="Text 4"/>
          <p:cNvSpPr/>
          <p:nvPr/>
        </p:nvSpPr>
        <p:spPr>
          <a:xfrm>
            <a:off x="5287010" y="2400300"/>
            <a:ext cx="1630680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960"/>
              </a:lnSpc>
              <a:buNone/>
            </a:pPr>
            <a:r>
              <a:rPr lang="en-US" sz="33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300" dirty="0"/>
          </a:p>
        </p:txBody>
      </p:sp>
      <p:sp>
        <p:nvSpPr>
          <p:cNvPr id="24" name="Text 5"/>
          <p:cNvSpPr/>
          <p:nvPr/>
        </p:nvSpPr>
        <p:spPr>
          <a:xfrm>
            <a:off x="4724400" y="3098800"/>
            <a:ext cx="27686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5" name="Text 6"/>
          <p:cNvSpPr/>
          <p:nvPr/>
        </p:nvSpPr>
        <p:spPr>
          <a:xfrm>
            <a:off x="8906510" y="2400300"/>
            <a:ext cx="1630680" cy="502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960"/>
              </a:lnSpc>
              <a:buNone/>
            </a:pPr>
            <a:r>
              <a:rPr lang="en-US" sz="33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300" dirty="0"/>
          </a:p>
        </p:txBody>
      </p:sp>
      <p:sp>
        <p:nvSpPr>
          <p:cNvPr id="26" name="Text 7"/>
          <p:cNvSpPr/>
          <p:nvPr/>
        </p:nvSpPr>
        <p:spPr>
          <a:xfrm>
            <a:off x="8407400" y="3098800"/>
            <a:ext cx="2628901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7" name="Text 8"/>
          <p:cNvSpPr/>
          <p:nvPr/>
        </p:nvSpPr>
        <p:spPr>
          <a:xfrm>
            <a:off x="4533900" y="4851400"/>
            <a:ext cx="6934200" cy="1397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70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400" y="444500"/>
            <a:ext cx="4940300" cy="59309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800" y="88900"/>
            <a:ext cx="1511300" cy="1460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900" y="762000"/>
            <a:ext cx="5803900" cy="1117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2000" y="2400300"/>
            <a:ext cx="5880100" cy="38989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994400" y="800100"/>
            <a:ext cx="5715000" cy="1092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200"/>
              </a:lnSpc>
              <a:buNone/>
            </a:pPr>
            <a:r>
              <a:rPr lang="en-US" sz="3500" spc="-60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Holistic Education Focus on “Complete Growth”</a:t>
            </a:r>
            <a:endParaRPr lang="en-US" sz="3500" dirty="0"/>
          </a:p>
        </p:txBody>
      </p:sp>
      <p:sp>
        <p:nvSpPr>
          <p:cNvPr id="11" name="Text 1"/>
          <p:cNvSpPr/>
          <p:nvPr/>
        </p:nvSpPr>
        <p:spPr>
          <a:xfrm>
            <a:off x="6223000" y="3086100"/>
            <a:ext cx="5143500" cy="23161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"what you should do", but 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8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2700"/>
            <a:ext cx="12192000" cy="6858001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5700" y="482600"/>
            <a:ext cx="5334001" cy="5753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9300" y="2362200"/>
            <a:ext cx="4914900" cy="3873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7400" y="901700"/>
            <a:ext cx="5308600" cy="673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27900" y="863600"/>
            <a:ext cx="3149600" cy="673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7400" y="330200"/>
            <a:ext cx="4711700" cy="431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2019300"/>
            <a:ext cx="4140201" cy="3048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756400" y="2438400"/>
            <a:ext cx="4127500" cy="546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3302000"/>
            <a:ext cx="4140201" cy="304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743700" y="3721100"/>
            <a:ext cx="4127500" cy="546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43700" y="4584700"/>
            <a:ext cx="4140201" cy="3048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56400" y="5003800"/>
            <a:ext cx="4127500" cy="546100"/>
          </a:xfrm>
          <a:prstGeom prst="rect">
            <a:avLst/>
          </a:prstGeom>
        </p:spPr>
      </p:pic>
      <p:sp>
        <p:nvSpPr>
          <p:cNvPr id="17" name="Text 0"/>
          <p:cNvSpPr/>
          <p:nvPr/>
        </p:nvSpPr>
        <p:spPr>
          <a:xfrm>
            <a:off x="850900" y="939800"/>
            <a:ext cx="5207000" cy="1274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920"/>
              </a:lnSpc>
              <a:buNone/>
            </a:pPr>
            <a:r>
              <a:rPr lang="en-US" sz="4100" spc="-48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Use “Strengths” to Drive “Weaknesses”</a:t>
            </a:r>
            <a:endParaRPr lang="en-US" sz="4100" dirty="0"/>
          </a:p>
        </p:txBody>
      </p:sp>
      <p:sp>
        <p:nvSpPr>
          <p:cNvPr id="18" name="Text 1"/>
          <p:cNvSpPr/>
          <p:nvPr/>
        </p:nvSpPr>
        <p:spPr>
          <a:xfrm>
            <a:off x="6315710" y="901700"/>
            <a:ext cx="4983481" cy="6552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160"/>
              </a:lnSpc>
              <a:buNone/>
            </a:pPr>
            <a:r>
              <a:rPr lang="en-US" sz="4300" b="1" spc="-60" kern="0" dirty="0">
                <a:solidFill>
                  <a:srgbClr val="FE7307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JUDGEMENT</a:t>
            </a:r>
            <a:endParaRPr lang="en-US" sz="4300" dirty="0"/>
          </a:p>
        </p:txBody>
      </p:sp>
      <p:sp>
        <p:nvSpPr>
          <p:cNvPr id="19" name="Text 2"/>
          <p:cNvSpPr/>
          <p:nvPr/>
        </p:nvSpPr>
        <p:spPr>
          <a:xfrm>
            <a:off x="850900" y="368300"/>
            <a:ext cx="5844540" cy="3325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520"/>
              </a:lnSpc>
              <a:buNone/>
            </a:pPr>
            <a:r>
              <a:rPr lang="en-US" sz="2100" spc="-1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Personalized Support Plan:</a:t>
            </a:r>
            <a:endParaRPr lang="en-US" sz="2100" dirty="0"/>
          </a:p>
        </p:txBody>
      </p:sp>
      <p:sp>
        <p:nvSpPr>
          <p:cNvPr id="20" name="Text 3"/>
          <p:cNvSpPr/>
          <p:nvPr/>
        </p:nvSpPr>
        <p:spPr>
          <a:xfrm>
            <a:off x="6807200" y="20574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  <p:sp>
        <p:nvSpPr>
          <p:cNvPr id="21" name="Text 4"/>
          <p:cNvSpPr/>
          <p:nvPr/>
        </p:nvSpPr>
        <p:spPr>
          <a:xfrm>
            <a:off x="6807200" y="33401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  <p:sp>
        <p:nvSpPr>
          <p:cNvPr id="22" name="Text 5"/>
          <p:cNvSpPr/>
          <p:nvPr/>
        </p:nvSpPr>
        <p:spPr>
          <a:xfrm>
            <a:off x="6807200" y="4622800"/>
            <a:ext cx="51816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680"/>
              </a:lnSpc>
              <a:buNone/>
            </a:pPr>
            <a:r>
              <a:rPr lang="en-US" sz="1400" spc="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</a:t>
            </a:r>
            <a:endParaRPr lang="en-US" sz="140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94200" y="2286000"/>
            <a:ext cx="3416300" cy="40513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2800" y="2286000"/>
            <a:ext cx="3416300" cy="40513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88300" y="2273300"/>
            <a:ext cx="3429001" cy="40640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45701" y="4876800"/>
            <a:ext cx="1193799" cy="1193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86500" y="4813300"/>
            <a:ext cx="1295400" cy="12954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41600" y="4876800"/>
            <a:ext cx="1358900" cy="13208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57300" y="698500"/>
            <a:ext cx="9715500" cy="6731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11300" y="2641600"/>
            <a:ext cx="2032000" cy="6731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914900" y="2654300"/>
            <a:ext cx="2374900" cy="6731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8496300" y="2667000"/>
            <a:ext cx="2413000" cy="6731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387600" y="1435100"/>
            <a:ext cx="7467601" cy="457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219200" y="3759200"/>
            <a:ext cx="2603500" cy="8636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800600" y="3797300"/>
            <a:ext cx="2603500" cy="863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102600" y="3644900"/>
            <a:ext cx="3213100" cy="12446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-476250" y="736600"/>
            <a:ext cx="13182600" cy="6223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800"/>
              </a:lnSpc>
              <a:buNone/>
            </a:pPr>
            <a:r>
              <a:rPr lang="en-US" sz="4000" spc="-60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Why Do We Need to Rethink Education?</a:t>
            </a:r>
            <a:endParaRPr lang="en-US" sz="4000" dirty="0"/>
          </a:p>
        </p:txBody>
      </p:sp>
      <p:sp>
        <p:nvSpPr>
          <p:cNvPr id="20" name="Text 1"/>
          <p:cNvSpPr/>
          <p:nvPr/>
        </p:nvSpPr>
        <p:spPr>
          <a:xfrm>
            <a:off x="1201420" y="2679700"/>
            <a:ext cx="2651760" cy="619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680"/>
              </a:lnSpc>
              <a:buNone/>
            </a:pPr>
            <a:r>
              <a:rPr lang="en-US" sz="3900" b="1" spc="-12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Simple</a:t>
            </a:r>
            <a:endParaRPr lang="en-US" sz="4000" dirty="0"/>
          </a:p>
        </p:txBody>
      </p:sp>
      <p:sp>
        <p:nvSpPr>
          <p:cNvPr id="21" name="Text 2"/>
          <p:cNvSpPr/>
          <p:nvPr/>
        </p:nvSpPr>
        <p:spPr>
          <a:xfrm>
            <a:off x="4800600" y="2692400"/>
            <a:ext cx="2603500" cy="594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680"/>
              </a:lnSpc>
              <a:buNone/>
            </a:pPr>
            <a:r>
              <a:rPr lang="en-US" sz="3900" b="1" spc="-108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Quick</a:t>
            </a:r>
            <a:endParaRPr lang="en-US" sz="3900" dirty="0"/>
          </a:p>
        </p:txBody>
      </p:sp>
      <p:sp>
        <p:nvSpPr>
          <p:cNvPr id="22" name="Text 3"/>
          <p:cNvSpPr/>
          <p:nvPr/>
        </p:nvSpPr>
        <p:spPr>
          <a:xfrm>
            <a:off x="8192770" y="2705100"/>
            <a:ext cx="3032760" cy="472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720"/>
              </a:lnSpc>
              <a:buNone/>
            </a:pPr>
            <a:r>
              <a:rPr lang="en-US" sz="3100" b="1" spc="-108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Anonymous</a:t>
            </a:r>
            <a:endParaRPr lang="en-US" sz="3100" dirty="0"/>
          </a:p>
        </p:txBody>
      </p:sp>
      <p:sp>
        <p:nvSpPr>
          <p:cNvPr id="23" name="Text 4"/>
          <p:cNvSpPr/>
          <p:nvPr/>
        </p:nvSpPr>
        <p:spPr>
          <a:xfrm>
            <a:off x="1456690" y="1473200"/>
            <a:ext cx="934212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6" kern="0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is like nurturing a young sapling</a:t>
            </a:r>
            <a:endParaRPr lang="en-US" sz="2400" dirty="0"/>
          </a:p>
        </p:txBody>
      </p:sp>
      <p:sp>
        <p:nvSpPr>
          <p:cNvPr id="24" name="Text 5"/>
          <p:cNvSpPr/>
          <p:nvPr/>
        </p:nvSpPr>
        <p:spPr>
          <a:xfrm>
            <a:off x="1206500" y="3797300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 few short questions.</a:t>
            </a:r>
            <a:endParaRPr lang="en-US" sz="2500" dirty="0"/>
          </a:p>
        </p:txBody>
      </p:sp>
      <p:sp>
        <p:nvSpPr>
          <p:cNvPr id="25" name="Text 6"/>
          <p:cNvSpPr/>
          <p:nvPr/>
        </p:nvSpPr>
        <p:spPr>
          <a:xfrm>
            <a:off x="4787900" y="3835400"/>
            <a:ext cx="2628900" cy="76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2500" dirty="0"/>
          </a:p>
        </p:txBody>
      </p:sp>
      <p:sp>
        <p:nvSpPr>
          <p:cNvPr id="26" name="Text 7"/>
          <p:cNvSpPr/>
          <p:nvPr/>
        </p:nvSpPr>
        <p:spPr>
          <a:xfrm>
            <a:off x="8077200" y="3683000"/>
            <a:ext cx="3276600" cy="1143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 honest!</a:t>
            </a:r>
            <a:endParaRPr lang="en-US" sz="2500" dirty="0"/>
          </a:p>
          <a:p>
            <a:pPr algn="ctr" indent="0" marL="0">
              <a:lnSpc>
                <a:spcPts val="3000"/>
              </a:lnSpc>
              <a:buNone/>
            </a:pPr>
            <a:r>
              <a:rPr lang="en-US" sz="2500" b="1" spc="-3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no right or wrong answers.</a:t>
            </a:r>
            <a:endParaRPr lang="en-US" sz="25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707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27900" y="1168400"/>
            <a:ext cx="4724400" cy="5118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2300" y="889000"/>
            <a:ext cx="6705601" cy="36322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900" y="342900"/>
            <a:ext cx="1905000" cy="3429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00100" y="5219700"/>
            <a:ext cx="2667000" cy="647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0100" y="6019800"/>
            <a:ext cx="6451600" cy="3429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169400" y="342900"/>
            <a:ext cx="1905001" cy="3048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685800" y="927100"/>
            <a:ext cx="6680200" cy="38403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0080"/>
              </a:lnSpc>
              <a:buNone/>
            </a:pPr>
            <a:r>
              <a:rPr lang="en-US" sz="8400" spc="-120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Thanks for Sharig your thoughts</a:t>
            </a:r>
            <a:endParaRPr lang="en-US" sz="8400" dirty="0"/>
          </a:p>
        </p:txBody>
      </p:sp>
      <p:sp>
        <p:nvSpPr>
          <p:cNvPr id="13" name="Text 1"/>
          <p:cNvSpPr/>
          <p:nvPr/>
        </p:nvSpPr>
        <p:spPr>
          <a:xfrm>
            <a:off x="787400" y="381000"/>
            <a:ext cx="4699000" cy="2436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-6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1600" dirty="0"/>
          </a:p>
        </p:txBody>
      </p:sp>
      <p:sp>
        <p:nvSpPr>
          <p:cNvPr id="14" name="Text 2"/>
          <p:cNvSpPr/>
          <p:nvPr/>
        </p:nvSpPr>
        <p:spPr>
          <a:xfrm>
            <a:off x="863600" y="5257800"/>
            <a:ext cx="7566660" cy="2742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160"/>
              </a:lnSpc>
              <a:buNone/>
            </a:pPr>
            <a:r>
              <a:rPr lang="en-US" sz="1800" spc="12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We’ ll review the results together.</a:t>
            </a:r>
            <a:endParaRPr lang="en-US" sz="1800" dirty="0"/>
          </a:p>
        </p:txBody>
      </p:sp>
      <p:sp>
        <p:nvSpPr>
          <p:cNvPr id="15" name="Text 3"/>
          <p:cNvSpPr/>
          <p:nvPr/>
        </p:nvSpPr>
        <p:spPr>
          <a:xfrm>
            <a:off x="863600" y="6057900"/>
            <a:ext cx="7589520" cy="24368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-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Your feedback will guide our next lessons and activities.</a:t>
            </a:r>
            <a:endParaRPr lang="en-US" sz="1600" dirty="0"/>
          </a:p>
        </p:txBody>
      </p:sp>
      <p:sp>
        <p:nvSpPr>
          <p:cNvPr id="16" name="Text 4"/>
          <p:cNvSpPr/>
          <p:nvPr/>
        </p:nvSpPr>
        <p:spPr>
          <a:xfrm>
            <a:off x="6692900" y="381000"/>
            <a:ext cx="4699000" cy="2133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1680"/>
              </a:lnSpc>
              <a:buNone/>
            </a:pPr>
            <a:r>
              <a:rPr lang="en-US" sz="1400" spc="-24" kern="0" dirty="0">
                <a:solidFill>
                  <a:srgbClr val="FE6C02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</a:t>
            </a:r>
            <a:endParaRPr lang="en-US" sz="140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838200"/>
            <a:ext cx="5130800" cy="6870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0"/>
            <a:ext cx="1536700" cy="1828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0200" y="774700"/>
            <a:ext cx="5727700" cy="2082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21300" y="3086100"/>
            <a:ext cx="6121400" cy="16891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5473700" y="812800"/>
            <a:ext cx="5588000" cy="20038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5160"/>
              </a:lnSpc>
              <a:buNone/>
            </a:pPr>
            <a:r>
              <a:rPr lang="en-US" sz="4300" spc="-60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LET EDUCATION MOVE FORWARD WITH WARMTH</a:t>
            </a:r>
            <a:endParaRPr lang="en-US" sz="4300" dirty="0"/>
          </a:p>
        </p:txBody>
      </p:sp>
      <p:sp>
        <p:nvSpPr>
          <p:cNvPr id="11" name="Text 1"/>
          <p:cNvSpPr/>
          <p:nvPr/>
        </p:nvSpPr>
        <p:spPr>
          <a:xfrm>
            <a:off x="5384800" y="3124200"/>
            <a:ext cx="5994400" cy="33020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“what you should do”, but companionship of “let‘s try together”: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600" dirty="0"/>
          </a:p>
          <a:p>
            <a:pPr algn="l" indent="0" marL="0">
              <a:lnSpc>
                <a:spcPts val="1920"/>
              </a:lnSpc>
              <a:buNone/>
            </a:pPr>
            <a:endParaRPr lang="en-US" sz="1600" dirty="0"/>
          </a:p>
          <a:p>
            <a:pPr algn="l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Good education is never an order of “what you should do”, but companionship of “let‘s try together”: when a child knocks over paint, instead of first blaming them for wasting it, you draw a rainbow with the spilled paint together with them, allowing them to learn from the mistake that errors can also turn into new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4500" y="482600"/>
            <a:ext cx="4394200" cy="58801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25900" y="660400"/>
            <a:ext cx="1612900" cy="1612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384800" y="2006600"/>
            <a:ext cx="6324600" cy="44323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45200" y="495300"/>
            <a:ext cx="4800601" cy="431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435600" y="901700"/>
            <a:ext cx="6159500" cy="863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42000" y="2336800"/>
            <a:ext cx="5435600" cy="2133600"/>
          </a:xfrm>
          <a:prstGeom prst="rect">
            <a:avLst/>
          </a:prstGeom>
        </p:spPr>
      </p:pic>
      <p:sp>
        <p:nvSpPr>
          <p:cNvPr id="12" name="Text 0"/>
          <p:cNvSpPr/>
          <p:nvPr/>
        </p:nvSpPr>
        <p:spPr>
          <a:xfrm>
            <a:off x="5029200" y="533400"/>
            <a:ext cx="7467600" cy="3351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640"/>
              </a:lnSpc>
              <a:buNone/>
            </a:pPr>
            <a:r>
              <a:rPr lang="en-US" sz="2200" spc="-6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Core Educational Philosophy:</a:t>
            </a:r>
            <a:endParaRPr lang="en-US" sz="2200" dirty="0"/>
          </a:p>
        </p:txBody>
      </p:sp>
      <p:sp>
        <p:nvSpPr>
          <p:cNvPr id="13" name="Text 1"/>
          <p:cNvSpPr/>
          <p:nvPr/>
        </p:nvSpPr>
        <p:spPr>
          <a:xfrm>
            <a:off x="4953000" y="990600"/>
            <a:ext cx="7467600" cy="759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880"/>
              </a:lnSpc>
              <a:buNone/>
            </a:pPr>
            <a:r>
              <a:rPr lang="en-US" sz="4900" spc="-54" kern="0" dirty="0">
                <a:solidFill>
                  <a:srgbClr val="FE7404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A SHARING SESSION</a:t>
            </a:r>
            <a:endParaRPr lang="en-US" sz="4900" dirty="0"/>
          </a:p>
        </p:txBody>
      </p:sp>
      <p:sp>
        <p:nvSpPr>
          <p:cNvPr id="14" name="Text 2"/>
          <p:cNvSpPr/>
          <p:nvPr/>
        </p:nvSpPr>
        <p:spPr>
          <a:xfrm>
            <a:off x="5905500" y="2387600"/>
            <a:ext cx="5308600" cy="3398044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is no longer “what teachers teach, students learn”, but observing students‘ interests and pain points, and designing learning content that fits them. For example, if a child likes painting, use painting to teach mathematics (recognizing shapes, calculating proportions), turning learning from “passive.</a:t>
            </a:r>
            <a:endParaRPr lang="en-US" sz="1700" dirty="0"/>
          </a:p>
          <a:p>
            <a:pPr algn="l" indent="0" marL="0">
              <a:lnSpc>
                <a:spcPts val="2040"/>
              </a:lnSpc>
              <a:buNone/>
            </a:pPr>
            <a:r>
              <a:rPr lang="en-US" sz="17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Don't rush to judge right or wrong, first defuse emotions — squat down to pick up colored paper with the children, and divert their attention by saying "Does this yellow paper look like a winter jasmine flower?" to ease the tense atmosphere.</a:t>
            </a:r>
            <a:endParaRPr lang="en-US" sz="17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12100" y="5003800"/>
            <a:ext cx="3276601" cy="14478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81500" y="5003800"/>
            <a:ext cx="3276600" cy="14478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4400" y="5003800"/>
            <a:ext cx="3276600" cy="1447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01700" y="1638300"/>
            <a:ext cx="3276600" cy="32131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432300" y="1638300"/>
            <a:ext cx="3276600" cy="32131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12100" y="1651000"/>
            <a:ext cx="3276601" cy="3213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676400" y="381000"/>
            <a:ext cx="9156700" cy="8509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06600" y="5092700"/>
            <a:ext cx="1104900" cy="4445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25600" y="5588000"/>
            <a:ext cx="1879600" cy="6096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270500" y="5067300"/>
            <a:ext cx="1511300" cy="4445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080000" y="5626100"/>
            <a:ext cx="1879600" cy="609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712200" y="5080000"/>
            <a:ext cx="1689100" cy="4445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23300" y="5524500"/>
            <a:ext cx="1879600" cy="825500"/>
          </a:xfrm>
          <a:prstGeom prst="rect">
            <a:avLst/>
          </a:prstGeom>
        </p:spPr>
      </p:pic>
      <p:sp>
        <p:nvSpPr>
          <p:cNvPr id="18" name="Text 0"/>
          <p:cNvSpPr/>
          <p:nvPr/>
        </p:nvSpPr>
        <p:spPr>
          <a:xfrm>
            <a:off x="-229870" y="419100"/>
            <a:ext cx="12969240" cy="759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5880"/>
              </a:lnSpc>
              <a:buNone/>
            </a:pPr>
            <a:r>
              <a:rPr lang="en-US" sz="4900" spc="-66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What Are We Talking About?</a:t>
            </a:r>
            <a:endParaRPr lang="en-US" sz="4900" dirty="0"/>
          </a:p>
        </p:txBody>
      </p:sp>
      <p:sp>
        <p:nvSpPr>
          <p:cNvPr id="19" name="Text 1"/>
          <p:cNvSpPr/>
          <p:nvPr/>
        </p:nvSpPr>
        <p:spPr>
          <a:xfrm>
            <a:off x="1435100" y="5130800"/>
            <a:ext cx="2413000" cy="3504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6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never</a:t>
            </a:r>
            <a:endParaRPr lang="en-US" sz="2300" dirty="0"/>
          </a:p>
        </p:txBody>
      </p:sp>
      <p:sp>
        <p:nvSpPr>
          <p:cNvPr id="20" name="Text 2"/>
          <p:cNvSpPr/>
          <p:nvPr/>
        </p:nvSpPr>
        <p:spPr>
          <a:xfrm>
            <a:off x="1371600" y="5626100"/>
            <a:ext cx="2413000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Answer a few</a:t>
            </a:r>
            <a:endParaRPr lang="en-US" sz="1700" dirty="0"/>
          </a:p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short questions.</a:t>
            </a:r>
            <a:endParaRPr lang="en-US" sz="1700" dirty="0"/>
          </a:p>
        </p:txBody>
      </p:sp>
      <p:sp>
        <p:nvSpPr>
          <p:cNvPr id="21" name="Text 3"/>
          <p:cNvSpPr/>
          <p:nvPr/>
        </p:nvSpPr>
        <p:spPr>
          <a:xfrm>
            <a:off x="4864100" y="5105400"/>
            <a:ext cx="2413000" cy="3504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12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together</a:t>
            </a:r>
            <a:endParaRPr lang="en-US" sz="2300" dirty="0"/>
          </a:p>
        </p:txBody>
      </p:sp>
      <p:sp>
        <p:nvSpPr>
          <p:cNvPr id="22" name="Text 4"/>
          <p:cNvSpPr/>
          <p:nvPr/>
        </p:nvSpPr>
        <p:spPr>
          <a:xfrm>
            <a:off x="4787900" y="5664200"/>
            <a:ext cx="2413000" cy="5179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takes less than 3 minutes.</a:t>
            </a:r>
            <a:endParaRPr lang="en-US" sz="1700" dirty="0"/>
          </a:p>
        </p:txBody>
      </p:sp>
      <p:sp>
        <p:nvSpPr>
          <p:cNvPr id="23" name="Text 5"/>
          <p:cNvSpPr/>
          <p:nvPr/>
        </p:nvSpPr>
        <p:spPr>
          <a:xfrm>
            <a:off x="8331200" y="5118100"/>
            <a:ext cx="2413000" cy="35044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760"/>
              </a:lnSpc>
              <a:buNone/>
            </a:pPr>
            <a:r>
              <a:rPr lang="en-US" sz="2300" b="1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gradually</a:t>
            </a:r>
            <a:endParaRPr lang="en-US" sz="2300" dirty="0"/>
          </a:p>
        </p:txBody>
      </p:sp>
      <p:sp>
        <p:nvSpPr>
          <p:cNvPr id="24" name="Text 6"/>
          <p:cNvSpPr/>
          <p:nvPr/>
        </p:nvSpPr>
        <p:spPr>
          <a:xfrm>
            <a:off x="8343900" y="5562600"/>
            <a:ext cx="2413000" cy="731044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Be honest!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-24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There are no right or wrong answers.</a:t>
            </a:r>
            <a:endParaRPr lang="en-US" sz="160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0700" y="444500"/>
            <a:ext cx="9067800" cy="12319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946400"/>
            <a:ext cx="2501901" cy="25146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340100" y="2921000"/>
            <a:ext cx="3225800" cy="25146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65900" y="2984500"/>
            <a:ext cx="2324100" cy="24638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600" y="2832100"/>
            <a:ext cx="2501900" cy="26035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200" y="3594100"/>
            <a:ext cx="520700" cy="5207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0700" y="5003800"/>
            <a:ext cx="190500" cy="2032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67500" y="3098800"/>
            <a:ext cx="660400" cy="6604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50601" y="5003800"/>
            <a:ext cx="444500" cy="4318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187700" y="1752600"/>
            <a:ext cx="6388100" cy="342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009900" y="2032000"/>
            <a:ext cx="7531101" cy="3429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52500" y="5816600"/>
            <a:ext cx="2235200" cy="457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3733800" y="5816600"/>
            <a:ext cx="2527300" cy="4572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6667500" y="5816600"/>
            <a:ext cx="2527300" cy="457200"/>
          </a:xfrm>
          <a:prstGeom prst="rect">
            <a:avLst/>
          </a:prstGeom>
        </p:spPr>
      </p:pic>
      <p:pic>
        <p:nvPicPr>
          <p:cNvPr id="19" name="Image 17" descr="preencoded.png">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9194800" y="5816600"/>
            <a:ext cx="2527300" cy="457200"/>
          </a:xfrm>
          <a:prstGeom prst="rect">
            <a:avLst/>
          </a:prstGeom>
        </p:spPr>
      </p:pic>
      <p:sp>
        <p:nvSpPr>
          <p:cNvPr id="20" name="Text 0"/>
          <p:cNvSpPr/>
          <p:nvPr/>
        </p:nvSpPr>
        <p:spPr>
          <a:xfrm>
            <a:off x="-106680" y="482600"/>
            <a:ext cx="12862560" cy="11404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8880"/>
              </a:lnSpc>
              <a:buNone/>
            </a:pPr>
            <a:r>
              <a:rPr lang="en-US" sz="7400" spc="-66" kern="0" dirty="0">
                <a:solidFill>
                  <a:srgbClr val="000000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7400" dirty="0"/>
          </a:p>
        </p:txBody>
      </p:sp>
      <p:sp>
        <p:nvSpPr>
          <p:cNvPr id="21" name="Text 1"/>
          <p:cNvSpPr/>
          <p:nvPr/>
        </p:nvSpPr>
        <p:spPr>
          <a:xfrm>
            <a:off x="495300" y="1790700"/>
            <a:ext cx="11303001" cy="4873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FF7A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Highlight the text you want to hyperlink, select the link symbol,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FF7A13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then select from the dropdown the page that you want to connect.</a:t>
            </a:r>
            <a:endParaRPr lang="en-US" sz="1600" dirty="0"/>
          </a:p>
        </p:txBody>
      </p:sp>
      <p:sp>
        <p:nvSpPr>
          <p:cNvPr id="22" name="Text 2"/>
          <p:cNvSpPr/>
          <p:nvPr/>
        </p:nvSpPr>
        <p:spPr>
          <a:xfrm>
            <a:off x="433070" y="5854700"/>
            <a:ext cx="288036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do a poll</a:t>
            </a:r>
            <a:endParaRPr lang="en-US" sz="2400" dirty="0"/>
          </a:p>
        </p:txBody>
      </p:sp>
      <p:sp>
        <p:nvSpPr>
          <p:cNvPr id="23" name="Text 3"/>
          <p:cNvSpPr/>
          <p:nvPr/>
        </p:nvSpPr>
        <p:spPr>
          <a:xfrm>
            <a:off x="3378200" y="5854700"/>
            <a:ext cx="3048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400" dirty="0"/>
          </a:p>
        </p:txBody>
      </p:sp>
      <p:sp>
        <p:nvSpPr>
          <p:cNvPr id="24" name="Text 4"/>
          <p:cNvSpPr/>
          <p:nvPr/>
        </p:nvSpPr>
        <p:spPr>
          <a:xfrm>
            <a:off x="6311900" y="5854700"/>
            <a:ext cx="304800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2400" dirty="0"/>
          </a:p>
        </p:txBody>
      </p:sp>
      <p:sp>
        <p:nvSpPr>
          <p:cNvPr id="25" name="Text 5"/>
          <p:cNvSpPr/>
          <p:nvPr/>
        </p:nvSpPr>
        <p:spPr>
          <a:xfrm>
            <a:off x="8813800" y="5854700"/>
            <a:ext cx="3048001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b="1" spc="-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 steps</a:t>
            </a:r>
            <a:endParaRPr lang="en-US" sz="24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2000" y="1409700"/>
            <a:ext cx="10845801" cy="50800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65700" y="1943100"/>
            <a:ext cx="2540000" cy="25527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1300" y="1930400"/>
            <a:ext cx="2540000" cy="25527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300" y="1943100"/>
            <a:ext cx="2540000" cy="25527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31401" y="1993900"/>
            <a:ext cx="406400" cy="4191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43200" y="254000"/>
            <a:ext cx="6972300" cy="1016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362200" y="2336800"/>
            <a:ext cx="1244600" cy="10160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308600" y="2362200"/>
            <a:ext cx="1244600" cy="10160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600" y="2349500"/>
            <a:ext cx="1244600" cy="10160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540000" y="3556000"/>
            <a:ext cx="1828800" cy="7366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070600" y="3581400"/>
            <a:ext cx="1244600" cy="7747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156700" y="3517900"/>
            <a:ext cx="1066800" cy="7366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070100" y="4914900"/>
            <a:ext cx="8216900" cy="9525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215900" y="292100"/>
            <a:ext cx="12039600" cy="8965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6960"/>
              </a:lnSpc>
              <a:buNone/>
            </a:pPr>
            <a:r>
              <a:rPr lang="en-US" sz="5800" spc="-66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CASE INSPIRATION</a:t>
            </a:r>
            <a:endParaRPr lang="en-US" sz="5800" dirty="0"/>
          </a:p>
        </p:txBody>
      </p:sp>
      <p:sp>
        <p:nvSpPr>
          <p:cNvPr id="20" name="Text 1"/>
          <p:cNvSpPr/>
          <p:nvPr/>
        </p:nvSpPr>
        <p:spPr>
          <a:xfrm>
            <a:off x="2425700" y="2374900"/>
            <a:ext cx="145542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01</a:t>
            </a:r>
            <a:endParaRPr lang="en-US" sz="5800" dirty="0"/>
          </a:p>
        </p:txBody>
      </p:sp>
      <p:sp>
        <p:nvSpPr>
          <p:cNvPr id="21" name="Text 2"/>
          <p:cNvSpPr/>
          <p:nvPr/>
        </p:nvSpPr>
        <p:spPr>
          <a:xfrm>
            <a:off x="5372100" y="2400300"/>
            <a:ext cx="144780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02</a:t>
            </a:r>
            <a:endParaRPr lang="en-US" sz="5800" dirty="0"/>
          </a:p>
        </p:txBody>
      </p:sp>
      <p:sp>
        <p:nvSpPr>
          <p:cNvPr id="22" name="Text 3"/>
          <p:cNvSpPr/>
          <p:nvPr/>
        </p:nvSpPr>
        <p:spPr>
          <a:xfrm>
            <a:off x="8293100" y="2387600"/>
            <a:ext cx="1447800" cy="88384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6960"/>
              </a:lnSpc>
              <a:buNone/>
            </a:pPr>
            <a:r>
              <a:rPr lang="en-US" sz="5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03</a:t>
            </a:r>
            <a:endParaRPr lang="en-US" sz="5800" dirty="0"/>
          </a:p>
        </p:txBody>
      </p:sp>
      <p:sp>
        <p:nvSpPr>
          <p:cNvPr id="23" name="Text 4"/>
          <p:cNvSpPr/>
          <p:nvPr/>
        </p:nvSpPr>
        <p:spPr>
          <a:xfrm>
            <a:off x="2603500" y="3594100"/>
            <a:ext cx="1701800" cy="639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520"/>
              </a:lnSpc>
              <a:buNone/>
            </a:pPr>
            <a:r>
              <a:rPr lang="en-US" sz="2100" b="1" spc="-3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100" dirty="0"/>
          </a:p>
        </p:txBody>
      </p:sp>
      <p:sp>
        <p:nvSpPr>
          <p:cNvPr id="24" name="Text 5"/>
          <p:cNvSpPr/>
          <p:nvPr/>
        </p:nvSpPr>
        <p:spPr>
          <a:xfrm>
            <a:off x="5626100" y="3619500"/>
            <a:ext cx="1701800" cy="6703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64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</a:t>
            </a:r>
            <a:endParaRPr lang="en-US" sz="2200" dirty="0"/>
          </a:p>
          <a:p>
            <a:pPr algn="r" indent="0" marL="0">
              <a:lnSpc>
                <a:spcPts val="2640"/>
              </a:lnSpc>
              <a:buNone/>
            </a:pPr>
            <a:r>
              <a:rPr lang="en-US" sz="22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steps</a:t>
            </a:r>
            <a:endParaRPr lang="en-US" sz="2200" dirty="0"/>
          </a:p>
        </p:txBody>
      </p:sp>
      <p:sp>
        <p:nvSpPr>
          <p:cNvPr id="25" name="Text 6"/>
          <p:cNvSpPr/>
          <p:nvPr/>
        </p:nvSpPr>
        <p:spPr>
          <a:xfrm>
            <a:off x="8547100" y="3556000"/>
            <a:ext cx="1701800" cy="63976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r" indent="0" marL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Young</a:t>
            </a:r>
            <a:endParaRPr lang="en-US" sz="2100" dirty="0"/>
          </a:p>
          <a:p>
            <a:pPr algn="r" indent="0" marL="0">
              <a:lnSpc>
                <a:spcPts val="2520"/>
              </a:lnSpc>
              <a:buNone/>
            </a:pPr>
            <a:r>
              <a:rPr lang="en-US" sz="2100" b="1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spling</a:t>
            </a:r>
            <a:endParaRPr lang="en-US" sz="2100" dirty="0"/>
          </a:p>
        </p:txBody>
      </p:sp>
      <p:sp>
        <p:nvSpPr>
          <p:cNvPr id="26" name="Text 7"/>
          <p:cNvSpPr/>
          <p:nvPr/>
        </p:nvSpPr>
        <p:spPr>
          <a:xfrm>
            <a:off x="2133600" y="4965700"/>
            <a:ext cx="8089900" cy="822722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Education is like nurturing a young sapling: there’ s no need to rush to straighten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it or prune all saplings into identical shapes. Instead, we should give it ample </a:t>
            </a:r>
            <a:endParaRPr lang="en-US" sz="1600" dirty="0"/>
          </a:p>
          <a:p>
            <a:pPr algn="ctr" indent="0" marL="0">
              <a:lnSpc>
                <a:spcPts val="1920"/>
              </a:lnSpc>
              <a:buNone/>
            </a:pPr>
            <a:r>
              <a:rPr lang="en-US" sz="1600" spc="30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sunlight and patience.</a:t>
            </a:r>
            <a:endParaRPr lang="en-US" sz="16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0800" y="2857500"/>
            <a:ext cx="7073900" cy="5334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68500" y="3619500"/>
            <a:ext cx="8305801" cy="32385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13900" y="2984500"/>
            <a:ext cx="469900" cy="4826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06700" y="4203700"/>
            <a:ext cx="952500" cy="952500"/>
          </a:xfrm>
          <a:prstGeom prst="rect">
            <a:avLst/>
          </a:prstGeom>
        </p:spPr>
      </p:pic>
      <p:sp>
        <p:nvSpPr>
          <p:cNvPr id="10" name="Text 0"/>
          <p:cNvSpPr/>
          <p:nvPr/>
        </p:nvSpPr>
        <p:spPr>
          <a:xfrm>
            <a:off x="152400" y="571500"/>
            <a:ext cx="11963400" cy="2011363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7920"/>
              </a:lnSpc>
              <a:buNone/>
            </a:pPr>
            <a:r>
              <a:rPr lang="en-US" sz="6600" spc="-13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Why Do We Need to </a:t>
            </a:r>
            <a:endParaRPr lang="en-US" sz="6600" dirty="0"/>
          </a:p>
          <a:p>
            <a:pPr algn="ctr" indent="0" marL="0">
              <a:lnSpc>
                <a:spcPts val="7920"/>
              </a:lnSpc>
              <a:buNone/>
            </a:pPr>
            <a:r>
              <a:rPr lang="en-US" sz="6600" spc="-138" kern="0" dirty="0">
                <a:solidFill>
                  <a:srgbClr val="FFFFFF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Rethink About Education?</a:t>
            </a:r>
            <a:endParaRPr lang="en-US" sz="6600" dirty="0"/>
          </a:p>
        </p:txBody>
      </p:sp>
      <p:sp>
        <p:nvSpPr>
          <p:cNvPr id="11" name="Text 1"/>
          <p:cNvSpPr/>
          <p:nvPr/>
        </p:nvSpPr>
        <p:spPr>
          <a:xfrm>
            <a:off x="1750060" y="2895600"/>
            <a:ext cx="8412480" cy="3657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2880"/>
              </a:lnSpc>
              <a:buNone/>
            </a:pPr>
            <a:r>
              <a:rPr lang="en-US" sz="2400" spc="30" kern="0" dirty="0">
                <a:solidFill>
                  <a:srgbClr val="FFF2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 Education is like nurturing a young sapling</a:t>
            </a:r>
            <a:endParaRPr lang="en-US" sz="24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37300" y="1003300"/>
            <a:ext cx="4559300" cy="22225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800" y="3086100"/>
            <a:ext cx="4267200" cy="6858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09700" y="444500"/>
            <a:ext cx="3492500" cy="20955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33500" y="762000"/>
            <a:ext cx="685800" cy="6858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3860800"/>
            <a:ext cx="5105401" cy="6096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4813300"/>
            <a:ext cx="5105401" cy="6096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36600" y="5715000"/>
            <a:ext cx="5105401" cy="6096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362700" y="4013200"/>
            <a:ext cx="4597401" cy="2133600"/>
          </a:xfrm>
          <a:prstGeom prst="rect">
            <a:avLst/>
          </a:prstGeom>
        </p:spPr>
      </p:pic>
      <p:sp>
        <p:nvSpPr>
          <p:cNvPr id="14" name="Text 0"/>
          <p:cNvSpPr/>
          <p:nvPr/>
        </p:nvSpPr>
        <p:spPr>
          <a:xfrm>
            <a:off x="6400800" y="1041400"/>
            <a:ext cx="4660900" cy="24892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800"/>
              </a:lnSpc>
              <a:buNone/>
            </a:pPr>
            <a:r>
              <a:rPr lang="en-US" sz="4000" spc="-36" kern="0" dirty="0">
                <a:solidFill>
                  <a:srgbClr val="FE7204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When We Talk About Education, What Are We Talking About?</a:t>
            </a:r>
            <a:endParaRPr lang="en-US" sz="4000" dirty="0"/>
          </a:p>
        </p:txBody>
      </p:sp>
      <p:sp>
        <p:nvSpPr>
          <p:cNvPr id="15" name="Text 1"/>
          <p:cNvSpPr/>
          <p:nvPr/>
        </p:nvSpPr>
        <p:spPr>
          <a:xfrm>
            <a:off x="471170" y="3124200"/>
            <a:ext cx="5471160" cy="51812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4080"/>
              </a:lnSpc>
              <a:buNone/>
            </a:pPr>
            <a:r>
              <a:rPr lang="en-US" sz="3400" b="1" spc="-90" kern="0" dirty="0">
                <a:solidFill>
                  <a:srgbClr val="0D0D0D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Talk About Education</a:t>
            </a:r>
            <a:endParaRPr lang="en-US" sz="3400" dirty="0"/>
          </a:p>
        </p:txBody>
      </p:sp>
      <p:sp>
        <p:nvSpPr>
          <p:cNvPr id="16" name="Text 2"/>
          <p:cNvSpPr/>
          <p:nvPr/>
        </p:nvSpPr>
        <p:spPr>
          <a:xfrm>
            <a:off x="6426200" y="4064000"/>
            <a:ext cx="4470400" cy="21336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spc="24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you should do", but companionship of "let's try together": when a child knocks over paint, instead of first blaming them for wasting it, you draw a rainbow with the spilled paint together with them, allowing them to learn from the mistake that errors can also turn into new possibilities.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age 1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" y="1079500"/>
            <a:ext cx="2387600" cy="2311400"/>
          </a:xfrm>
          <a:prstGeom prst="rect">
            <a:avLst/>
          </a:prstGeom>
        </p:spPr>
      </p:pic>
      <p:pic>
        <p:nvPicPr>
          <p:cNvPr id="6" name="Image 4" descr="preencoded.png">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79700" y="3340100"/>
            <a:ext cx="2425700" cy="2425700"/>
          </a:xfrm>
          <a:prstGeom prst="rect">
            <a:avLst/>
          </a:prstGeom>
        </p:spPr>
      </p:pic>
      <p:pic>
        <p:nvPicPr>
          <p:cNvPr id="7" name="Image 5" descr="preencoded.png">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4800" y="3403600"/>
            <a:ext cx="2374900" cy="2374900"/>
          </a:xfrm>
          <a:prstGeom prst="rect">
            <a:avLst/>
          </a:prstGeom>
        </p:spPr>
      </p:pic>
      <p:pic>
        <p:nvPicPr>
          <p:cNvPr id="8" name="Image 6" descr="preencoded.png">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2400" y="977900"/>
            <a:ext cx="2425700" cy="2413000"/>
          </a:xfrm>
          <a:prstGeom prst="rect">
            <a:avLst/>
          </a:prstGeom>
        </p:spPr>
      </p:pic>
      <p:pic>
        <p:nvPicPr>
          <p:cNvPr id="9" name="Image 7" descr="preencoded.png">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24500" y="901700"/>
            <a:ext cx="6540501" cy="635000"/>
          </a:xfrm>
          <a:prstGeom prst="rect">
            <a:avLst/>
          </a:prstGeom>
        </p:spPr>
      </p:pic>
      <p:pic>
        <p:nvPicPr>
          <p:cNvPr id="10" name="Image 8" descr="preencoded.png">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500" y="1612900"/>
            <a:ext cx="5880100" cy="317500"/>
          </a:xfrm>
          <a:prstGeom prst="rect">
            <a:avLst/>
          </a:prstGeom>
        </p:spPr>
      </p:pic>
      <p:pic>
        <p:nvPicPr>
          <p:cNvPr id="11" name="Image 9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2438400"/>
            <a:ext cx="5435600" cy="1016000"/>
          </a:xfrm>
          <a:prstGeom prst="rect">
            <a:avLst/>
          </a:prstGeom>
        </p:spPr>
      </p:pic>
      <p:pic>
        <p:nvPicPr>
          <p:cNvPr id="12" name="Image 10" descr="preencoded.png">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692400" y="3403600"/>
            <a:ext cx="711200" cy="711200"/>
          </a:xfrm>
          <a:prstGeom prst="rect">
            <a:avLst/>
          </a:prstGeom>
        </p:spPr>
      </p:pic>
      <p:pic>
        <p:nvPicPr>
          <p:cNvPr id="13" name="Image 11" descr="preencoded.png">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60400" y="1739900"/>
            <a:ext cx="1816100" cy="838200"/>
          </a:xfrm>
          <a:prstGeom prst="rect">
            <a:avLst/>
          </a:prstGeom>
        </p:spPr>
      </p:pic>
      <p:pic>
        <p:nvPicPr>
          <p:cNvPr id="14" name="Image 12" descr="preencoded.png">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870200" y="1727200"/>
            <a:ext cx="2082800" cy="850900"/>
          </a:xfrm>
          <a:prstGeom prst="rect">
            <a:avLst/>
          </a:prstGeom>
        </p:spPr>
      </p:pic>
      <p:pic>
        <p:nvPicPr>
          <p:cNvPr id="15" name="Image 13" descr="preencoded.png">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50900" y="4102100"/>
            <a:ext cx="1435100" cy="965200"/>
          </a:xfrm>
          <a:prstGeom prst="rect">
            <a:avLst/>
          </a:prstGeom>
        </p:spPr>
      </p:pic>
      <p:pic>
        <p:nvPicPr>
          <p:cNvPr id="16" name="Image 14" descr="preencoded.png">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403600" y="4089400"/>
            <a:ext cx="1092200" cy="838200"/>
          </a:xfrm>
          <a:prstGeom prst="rect">
            <a:avLst/>
          </a:prstGeom>
        </p:spPr>
      </p:pic>
      <p:pic>
        <p:nvPicPr>
          <p:cNvPr id="17" name="Image 15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3759200"/>
            <a:ext cx="5435600" cy="1016000"/>
          </a:xfrm>
          <a:prstGeom prst="rect">
            <a:avLst/>
          </a:prstGeom>
        </p:spPr>
      </p:pic>
      <p:pic>
        <p:nvPicPr>
          <p:cNvPr id="18" name="Image 16" descr="preencoded.png">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511800" y="5080000"/>
            <a:ext cx="5435600" cy="1016000"/>
          </a:xfrm>
          <a:prstGeom prst="rect">
            <a:avLst/>
          </a:prstGeom>
        </p:spPr>
      </p:pic>
      <p:sp>
        <p:nvSpPr>
          <p:cNvPr id="19" name="Text 0"/>
          <p:cNvSpPr/>
          <p:nvPr/>
        </p:nvSpPr>
        <p:spPr>
          <a:xfrm>
            <a:off x="5588000" y="939800"/>
            <a:ext cx="7467600" cy="5764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4440"/>
              </a:lnSpc>
              <a:buNone/>
            </a:pPr>
            <a:r>
              <a:rPr lang="en-US" sz="3700" spc="-36" kern="0" dirty="0">
                <a:solidFill>
                  <a:srgbClr val="0D0D0D"/>
                </a:solidFill>
                <a:latin typeface="ce1b0f50f87ac20e7a5e8ee83c1005c0" pitchFamily="34" charset="0"/>
                <a:ea typeface="ce1b0f50f87ac20e7a5e8ee83c1005c0" pitchFamily="34" charset="-122"/>
                <a:cs typeface="ce1b0f50f87ac20e7a5e8ee83c1005c0" pitchFamily="34" charset="-120"/>
              </a:rPr>
              <a:t>Focus on Complete Growth</a:t>
            </a:r>
            <a:endParaRPr lang="en-US" sz="3700" dirty="0"/>
          </a:p>
        </p:txBody>
      </p:sp>
      <p:sp>
        <p:nvSpPr>
          <p:cNvPr id="20" name="Text 1"/>
          <p:cNvSpPr/>
          <p:nvPr/>
        </p:nvSpPr>
        <p:spPr>
          <a:xfrm>
            <a:off x="5588000" y="1651000"/>
            <a:ext cx="7604760" cy="25896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2040"/>
              </a:lnSpc>
              <a:buNone/>
            </a:pPr>
            <a:r>
              <a:rPr lang="en-US" sz="1700" dirty="0">
                <a:solidFill>
                  <a:srgbClr val="FE7404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•Tip: Use links to go to a different page inside your presentation.</a:t>
            </a:r>
            <a:endParaRPr lang="en-US" sz="1700" dirty="0"/>
          </a:p>
        </p:txBody>
      </p:sp>
      <p:sp>
        <p:nvSpPr>
          <p:cNvPr id="21" name="Text 2"/>
          <p:cNvSpPr/>
          <p:nvPr/>
        </p:nvSpPr>
        <p:spPr>
          <a:xfrm>
            <a:off x="5651500" y="2298700"/>
            <a:ext cx="5308600" cy="3200400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endParaRPr lang="en-US" sz="1500" dirty="0"/>
          </a:p>
          <a:p>
            <a:pPr algn="l" indent="0" marL="0">
              <a:lnSpc>
                <a:spcPts val="1800"/>
              </a:lnSpc>
              <a:buNone/>
            </a:pPr>
            <a:r>
              <a:rPr lang="en-US" sz="1500" spc="36" kern="0" dirty="0">
                <a:solidFill>
                  <a:srgbClr val="000000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Use links to go to a different page inside yourpresentation. Highlight the text you want to hyperlink, select the linksymbol, then select from the dropdown the page that you want toconnect.</a:t>
            </a:r>
            <a:endParaRPr lang="en-US" sz="1500" dirty="0"/>
          </a:p>
        </p:txBody>
      </p:sp>
      <p:sp>
        <p:nvSpPr>
          <p:cNvPr id="22" name="Text 3"/>
          <p:cNvSpPr/>
          <p:nvPr/>
        </p:nvSpPr>
        <p:spPr>
          <a:xfrm>
            <a:off x="546100" y="17780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Why do a poll</a:t>
            </a:r>
            <a:endParaRPr lang="en-US" sz="2800" dirty="0"/>
          </a:p>
        </p:txBody>
      </p:sp>
      <p:sp>
        <p:nvSpPr>
          <p:cNvPr id="23" name="Text 4"/>
          <p:cNvSpPr/>
          <p:nvPr/>
        </p:nvSpPr>
        <p:spPr>
          <a:xfrm>
            <a:off x="2984500" y="1765300"/>
            <a:ext cx="18288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Classroom poll</a:t>
            </a:r>
            <a:endParaRPr lang="en-US" sz="2800" dirty="0"/>
          </a:p>
        </p:txBody>
      </p:sp>
      <p:sp>
        <p:nvSpPr>
          <p:cNvPr id="24" name="Text 5"/>
          <p:cNvSpPr/>
          <p:nvPr/>
        </p:nvSpPr>
        <p:spPr>
          <a:xfrm>
            <a:off x="546100" y="41402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How it works</a:t>
            </a:r>
            <a:endParaRPr lang="en-US" sz="2800" dirty="0"/>
          </a:p>
        </p:txBody>
      </p:sp>
      <p:sp>
        <p:nvSpPr>
          <p:cNvPr id="25" name="Text 6"/>
          <p:cNvSpPr/>
          <p:nvPr/>
        </p:nvSpPr>
        <p:spPr>
          <a:xfrm>
            <a:off x="2908300" y="4127500"/>
            <a:ext cx="1943100" cy="853281"/>
          </a:xfrm>
          <a:prstGeom prst="rect">
            <a:avLst/>
          </a:prstGeom>
          <a:noFill/>
          <a:ln/>
        </p:spPr>
        <p:txBody>
          <a:bodyPr wrap="square" lIns="0" tIns="0" rIns="0" bIns="0" rtlCol="0" anchor="t" vert="horz"/>
          <a:lstStyle/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Next</a:t>
            </a:r>
            <a:endParaRPr lang="en-US" sz="2800" dirty="0"/>
          </a:p>
          <a:p>
            <a:pPr algn="ctr" indent="0" marL="0">
              <a:lnSpc>
                <a:spcPts val="3360"/>
              </a:lnSpc>
              <a:buNone/>
            </a:pPr>
            <a:r>
              <a:rPr lang="en-US" sz="2800" b="1" spc="-60" kern="0" dirty="0">
                <a:solidFill>
                  <a:srgbClr val="FFFFFF"/>
                </a:solidFill>
                <a:latin typeface="Arial" pitchFamily="34" charset="0"/>
                <a:ea typeface="Arial" pitchFamily="34" charset="-122"/>
                <a:cs typeface="Arial" pitchFamily="34" charset="-120"/>
              </a:rPr>
              <a:t>steps</a:t>
            </a:r>
            <a:endParaRPr lang="en-US" sz="280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8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2026-02-02T04:18:30Z</dcterms:created>
  <dcterms:modified xsi:type="dcterms:W3CDTF">2026-02-02T04:18:30Z</dcterms:modified>
</cp:coreProperties>
</file>